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90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84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13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36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5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92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15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38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89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7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BA919-DEBE-482B-ACAD-F8C6A9309B26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09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19087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Linux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75829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</a:t>
            </a:r>
            <a:r>
              <a:rPr lang="en-US" altLang="zh-TW" dirty="0" err="1" smtClean="0"/>
              <a:t>kdir</a:t>
            </a:r>
            <a:r>
              <a:rPr lang="en-US" altLang="zh-TW" dirty="0" smtClean="0"/>
              <a:t>:</a:t>
            </a:r>
            <a:r>
              <a:rPr lang="zh-TW" altLang="en-US" dirty="0" smtClean="0"/>
              <a:t>連續</a:t>
            </a:r>
            <a:r>
              <a:rPr lang="en-US" altLang="zh-TW" dirty="0" smtClean="0"/>
              <a:t>(</a:t>
            </a:r>
            <a:r>
              <a:rPr lang="zh-TW" altLang="en-US" dirty="0" smtClean="0"/>
              <a:t>快速</a:t>
            </a:r>
            <a:r>
              <a:rPr lang="en-US" altLang="zh-TW" dirty="0" smtClean="0"/>
              <a:t>)</a:t>
            </a:r>
            <a:r>
              <a:rPr lang="zh-TW" altLang="en-US" dirty="0" smtClean="0"/>
              <a:t>建檔指令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3415"/>
            <a:ext cx="8402223" cy="3067478"/>
          </a:xfrm>
        </p:spPr>
      </p:pic>
    </p:spTree>
    <p:extLst>
      <p:ext uri="{BB962C8B-B14F-4D97-AF65-F5344CB8AC3E}">
        <p14:creationId xmlns:p14="http://schemas.microsoft.com/office/powerpoint/2010/main" val="385837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mv </a:t>
            </a:r>
            <a:r>
              <a:rPr lang="zh-TW" altLang="en-US" dirty="0"/>
              <a:t>移動檔案</a:t>
            </a:r>
            <a:r>
              <a:rPr lang="zh-TW" altLang="en-US" dirty="0" smtClean="0"/>
              <a:t>到</a:t>
            </a:r>
            <a:r>
              <a:rPr lang="en-US" altLang="zh-TW" dirty="0" smtClean="0"/>
              <a:t>(</a:t>
            </a:r>
            <a:r>
              <a:rPr lang="zh-TW" altLang="en-US" dirty="0" smtClean="0"/>
              <a:t>***</a:t>
            </a:r>
            <a:r>
              <a:rPr lang="en-US" altLang="zh-TW" dirty="0" smtClean="0"/>
              <a:t>)</a:t>
            </a:r>
            <a:r>
              <a:rPr lang="zh-TW" altLang="en-US" dirty="0" smtClean="0"/>
              <a:t>目的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3365"/>
            <a:ext cx="8592749" cy="3077004"/>
          </a:xfrm>
        </p:spPr>
      </p:pic>
    </p:spTree>
    <p:extLst>
      <p:ext uri="{BB962C8B-B14F-4D97-AF65-F5344CB8AC3E}">
        <p14:creationId xmlns:p14="http://schemas.microsoft.com/office/powerpoint/2010/main" val="421756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</a:t>
            </a:r>
            <a:r>
              <a:rPr lang="en-US" altLang="zh-TW" dirty="0" smtClean="0"/>
              <a:t>ouch:</a:t>
            </a:r>
            <a:r>
              <a:rPr lang="zh-TW" altLang="en-US" dirty="0" smtClean="0"/>
              <a:t>建立文件指令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8577"/>
            <a:ext cx="7413390" cy="4351338"/>
          </a:xfrm>
        </p:spPr>
      </p:pic>
    </p:spTree>
    <p:extLst>
      <p:ext uri="{BB962C8B-B14F-4D97-AF65-F5344CB8AC3E}">
        <p14:creationId xmlns:p14="http://schemas.microsoft.com/office/powerpoint/2010/main" val="90252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rm</a:t>
            </a:r>
            <a:r>
              <a:rPr lang="en-US" altLang="zh-TW" dirty="0"/>
              <a:t> -</a:t>
            </a:r>
            <a:r>
              <a:rPr lang="en-US" altLang="zh-TW" dirty="0" err="1"/>
              <a:t>rf</a:t>
            </a:r>
            <a:r>
              <a:rPr lang="en-US" altLang="zh-TW" dirty="0"/>
              <a:t> </a:t>
            </a:r>
            <a:r>
              <a:rPr lang="zh-TW" altLang="en-US" dirty="0" smtClean="0"/>
              <a:t>刪除</a:t>
            </a:r>
            <a:r>
              <a:rPr lang="en-US" altLang="zh-TW" dirty="0" smtClean="0"/>
              <a:t>(</a:t>
            </a:r>
            <a:r>
              <a:rPr lang="zh-TW" altLang="en-US" dirty="0" smtClean="0"/>
              <a:t>檔案、資料</a:t>
            </a:r>
            <a:r>
              <a:rPr lang="en-US" altLang="zh-TW" dirty="0" smtClean="0"/>
              <a:t>)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1528"/>
            <a:ext cx="6782721" cy="4351338"/>
          </a:xfrm>
        </p:spPr>
      </p:pic>
    </p:spTree>
    <p:extLst>
      <p:ext uri="{BB962C8B-B14F-4D97-AF65-F5344CB8AC3E}">
        <p14:creationId xmlns:p14="http://schemas.microsoft.com/office/powerpoint/2010/main" val="423746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退上層</a:t>
            </a:r>
            <a:r>
              <a:rPr lang="zh-TW" altLang="en-US" dirty="0" smtClean="0"/>
              <a:t>資料夾</a:t>
            </a:r>
            <a:r>
              <a:rPr lang="en-US" altLang="zh-TW" dirty="0" smtClean="0"/>
              <a:t>(</a:t>
            </a:r>
            <a:r>
              <a:rPr lang="zh-TW" altLang="en-US" dirty="0" smtClean="0"/>
              <a:t>目錄</a:t>
            </a:r>
            <a:r>
              <a:rPr lang="en-US" altLang="zh-TW" dirty="0" smtClean="0"/>
              <a:t>)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5580"/>
            <a:ext cx="7087589" cy="1905266"/>
          </a:xfrm>
        </p:spPr>
      </p:pic>
    </p:spTree>
    <p:extLst>
      <p:ext uri="{BB962C8B-B14F-4D97-AF65-F5344CB8AC3E}">
        <p14:creationId xmlns:p14="http://schemas.microsoft.com/office/powerpoint/2010/main" val="387576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clear</a:t>
            </a:r>
            <a:r>
              <a:rPr lang="zh-TW" altLang="en-US" smtClean="0"/>
              <a:t>清除終端</a:t>
            </a:r>
            <a:r>
              <a:rPr lang="zh-TW" altLang="en-US" dirty="0" smtClean="0"/>
              <a:t>屏</a:t>
            </a:r>
            <a:r>
              <a:rPr lang="zh-TW" altLang="en-US" smtClean="0"/>
              <a:t>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80841" cy="4351338"/>
          </a:xfrm>
        </p:spPr>
      </p:pic>
    </p:spTree>
    <p:extLst>
      <p:ext uri="{BB962C8B-B14F-4D97-AF65-F5344CB8AC3E}">
        <p14:creationId xmlns:p14="http://schemas.microsoft.com/office/powerpoint/2010/main" val="419052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42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cd:Change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Diretory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zh-TW" altLang="en-US" dirty="0" smtClean="0"/>
              <a:t>變更目錄、變換工作目錄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27007" cy="4351338"/>
          </a:xfrm>
        </p:spPr>
      </p:pic>
      <p:sp>
        <p:nvSpPr>
          <p:cNvPr id="8" name="文字方塊 7"/>
          <p:cNvSpPr txBox="1"/>
          <p:nvPr/>
        </p:nvSpPr>
        <p:spPr>
          <a:xfrm>
            <a:off x="7299304" y="995875"/>
            <a:ext cx="369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語法</a:t>
            </a:r>
            <a:r>
              <a:rPr lang="en-US" altLang="zh-TW" dirty="0" smtClean="0"/>
              <a:t>:cd [options] [</a:t>
            </a:r>
            <a:r>
              <a:rPr lang="en-US" altLang="zh-TW" dirty="0" err="1" smtClean="0"/>
              <a:t>dir</a:t>
            </a:r>
            <a:r>
              <a:rPr lang="en-US" altLang="zh-TW" dirty="0" smtClean="0"/>
              <a:t>]</a:t>
            </a:r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:cd Desktop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9287"/>
            <a:ext cx="10109011" cy="31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pwd:print</a:t>
            </a:r>
            <a:r>
              <a:rPr lang="en-US" altLang="zh-TW" dirty="0"/>
              <a:t> name of current/working </a:t>
            </a:r>
            <a:r>
              <a:rPr lang="en-US" altLang="zh-TW" dirty="0" smtClean="0"/>
              <a:t>directory</a:t>
            </a:r>
            <a:br>
              <a:rPr lang="en-US" altLang="zh-TW" dirty="0" smtClean="0"/>
            </a:br>
            <a:r>
              <a:rPr lang="zh-TW" altLang="en-US" dirty="0"/>
              <a:t>顯示目前所在目錄的指令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3334"/>
            <a:ext cx="7189905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7365207" y="1044357"/>
            <a:ext cx="369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root@kali</a:t>
            </a:r>
            <a:r>
              <a:rPr lang="en-US" altLang="zh-TW" dirty="0" smtClean="0"/>
              <a:t>:~/Desktop# </a:t>
            </a:r>
            <a:r>
              <a:rPr lang="en-US" altLang="zh-TW" dirty="0" err="1" smtClean="0"/>
              <a:t>pwd</a:t>
            </a:r>
            <a:endParaRPr lang="en-US" altLang="zh-TW" dirty="0" smtClean="0"/>
          </a:p>
          <a:p>
            <a:r>
              <a:rPr lang="en-US" altLang="zh-TW" dirty="0" smtClean="0"/>
              <a:t>/root/Desktop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674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0412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TW" sz="3200" dirty="0" err="1" smtClean="0"/>
              <a:t>ls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列出</a:t>
            </a:r>
            <a:r>
              <a:rPr lang="zh-TW" altLang="en-US" sz="3200" dirty="0"/>
              <a:t>目錄</a:t>
            </a:r>
            <a:r>
              <a:rPr lang="zh-TW" altLang="en-US" sz="3200" dirty="0" smtClean="0"/>
              <a:t>檔案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/>
              <a:t>直接執行 </a:t>
            </a:r>
            <a:r>
              <a:rPr lang="en-US" altLang="zh-TW" sz="3200" dirty="0" err="1"/>
              <a:t>ls</a:t>
            </a:r>
            <a:r>
              <a:rPr lang="en-US" altLang="zh-TW" sz="3200" dirty="0"/>
              <a:t> </a:t>
            </a:r>
            <a:r>
              <a:rPr lang="zh-TW" altLang="en-US" sz="3200" dirty="0"/>
              <a:t>帶任何參數的話，會列出目前目錄中的檔案與目錄列表。</a:t>
            </a:r>
          </a:p>
        </p:txBody>
      </p:sp>
      <p:pic>
        <p:nvPicPr>
          <p:cNvPr id="20" name="內容版面配置區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5975"/>
            <a:ext cx="6449304" cy="4351338"/>
          </a:xfrm>
        </p:spPr>
      </p:pic>
    </p:spTree>
    <p:extLst>
      <p:ext uri="{BB962C8B-B14F-4D97-AF65-F5344CB8AC3E}">
        <p14:creationId xmlns:p14="http://schemas.microsoft.com/office/powerpoint/2010/main" val="242602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</a:t>
            </a:r>
            <a:r>
              <a:rPr lang="en-US" altLang="zh-TW" dirty="0" err="1" smtClean="0"/>
              <a:t>s</a:t>
            </a:r>
            <a:r>
              <a:rPr lang="en-US" altLang="zh-TW" dirty="0" smtClean="0"/>
              <a:t> –l:</a:t>
            </a:r>
            <a:r>
              <a:rPr lang="zh-TW" altLang="en-US" dirty="0"/>
              <a:t>參數可以顯示檔案與目錄的詳細</a:t>
            </a:r>
            <a:r>
              <a:rPr lang="zh-TW" altLang="en-US" dirty="0" smtClean="0"/>
              <a:t>資訊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顯示隱藏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18198" cy="4351338"/>
          </a:xfrm>
        </p:spPr>
      </p:pic>
    </p:spTree>
    <p:extLst>
      <p:ext uri="{BB962C8B-B14F-4D97-AF65-F5344CB8AC3E}">
        <p14:creationId xmlns:p14="http://schemas.microsoft.com/office/powerpoint/2010/main" val="283261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ls</a:t>
            </a:r>
            <a:r>
              <a:rPr lang="en-US" altLang="zh-TW" dirty="0"/>
              <a:t> -al</a:t>
            </a:r>
            <a:r>
              <a:rPr lang="zh-TW" altLang="en-US" dirty="0"/>
              <a:t>顯示所有隱藏檔案目錄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21670" cy="4351338"/>
          </a:xfrm>
        </p:spPr>
      </p:pic>
    </p:spTree>
    <p:extLst>
      <p:ext uri="{BB962C8B-B14F-4D97-AF65-F5344CB8AC3E}">
        <p14:creationId xmlns:p14="http://schemas.microsoft.com/office/powerpoint/2010/main" val="85763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ls</a:t>
            </a:r>
            <a:r>
              <a:rPr lang="en-US" altLang="zh-TW" dirty="0"/>
              <a:t> -a</a:t>
            </a:r>
            <a:r>
              <a:rPr lang="zh-TW" altLang="en-US" dirty="0"/>
              <a:t>顯示隱藏檔案目錄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6241"/>
            <a:ext cx="6488078" cy="4351338"/>
          </a:xfrm>
        </p:spPr>
      </p:pic>
    </p:spTree>
    <p:extLst>
      <p:ext uri="{BB962C8B-B14F-4D97-AF65-F5344CB8AC3E}">
        <p14:creationId xmlns:p14="http://schemas.microsoft.com/office/powerpoint/2010/main" val="243041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cp</a:t>
            </a:r>
            <a:r>
              <a:rPr lang="en-US" altLang="zh-TW" dirty="0"/>
              <a:t> </a:t>
            </a:r>
            <a:r>
              <a:rPr lang="zh-TW" altLang="en-US" dirty="0"/>
              <a:t>複製檔案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6814"/>
            <a:ext cx="7676819" cy="4351338"/>
          </a:xfrm>
        </p:spPr>
      </p:pic>
    </p:spTree>
    <p:extLst>
      <p:ext uri="{BB962C8B-B14F-4D97-AF65-F5344CB8AC3E}">
        <p14:creationId xmlns:p14="http://schemas.microsoft.com/office/powerpoint/2010/main" val="211361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</a:t>
            </a:r>
            <a:r>
              <a:rPr lang="en-US" altLang="zh-TW" dirty="0" err="1" smtClean="0"/>
              <a:t>kdir</a:t>
            </a:r>
            <a:r>
              <a:rPr lang="en-US" altLang="zh-TW" dirty="0" smtClean="0"/>
              <a:t>:</a:t>
            </a:r>
            <a:r>
              <a:rPr lang="zh-TW" altLang="en-US" dirty="0" smtClean="0"/>
              <a:t>建立檔案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863"/>
            <a:ext cx="7224228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45" y="3124462"/>
            <a:ext cx="7005155" cy="30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9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112</Words>
  <Application>Microsoft Office PowerPoint</Application>
  <PresentationFormat>寬螢幕</PresentationFormat>
  <Paragraphs>19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Linux指令</vt:lpstr>
      <vt:lpstr>cd:Change Diretory  變更目錄、變換工作目錄</vt:lpstr>
      <vt:lpstr>pwd:print name of current/working directory 顯示目前所在目錄的指令</vt:lpstr>
      <vt:lpstr>ls:列出目錄檔案 直接執行 ls 帶任何參數的話，會列出目前目錄中的檔案與目錄列表。</vt:lpstr>
      <vt:lpstr>ls –l:參數可以顯示檔案與目錄的詳細資訊 顯示隱藏檔案</vt:lpstr>
      <vt:lpstr>ls -al顯示所有隱藏檔案目錄</vt:lpstr>
      <vt:lpstr>ls -a顯示隱藏檔案目錄</vt:lpstr>
      <vt:lpstr>cp 複製檔案</vt:lpstr>
      <vt:lpstr>mkdir:建立檔案</vt:lpstr>
      <vt:lpstr>mkdir:連續(快速)建檔指令</vt:lpstr>
      <vt:lpstr>mv 移動檔案到(***)目的</vt:lpstr>
      <vt:lpstr>touch:建立文件指令</vt:lpstr>
      <vt:lpstr>rm -rf 刪除(檔案、資料)指令</vt:lpstr>
      <vt:lpstr>退上層資料夾(目錄)指令</vt:lpstr>
      <vt:lpstr>clear清除終端屏幕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Linux指令</dc:title>
  <dc:creator>user</dc:creator>
  <cp:lastModifiedBy>user</cp:lastModifiedBy>
  <cp:revision>6</cp:revision>
  <dcterms:created xsi:type="dcterms:W3CDTF">2019-10-03T14:08:12Z</dcterms:created>
  <dcterms:modified xsi:type="dcterms:W3CDTF">2019-10-06T15:47:08Z</dcterms:modified>
</cp:coreProperties>
</file>